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66061-785B-4DED-8E23-93B17EFA1E6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D76EF-0642-412A-BDCB-FECB46762F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10A39-A208-4BA2-9B28-831578F958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1A49C-2E93-421C-B9EC-1A7B01B136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1A49C-2E93-421C-B9EC-1A7B01B1369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1A49C-2E93-421C-B9EC-1A7B01B1369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1A49C-2E93-421C-B9EC-1A7B01B1369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18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714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3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5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36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465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6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363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54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72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10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186BF-9D2C-458A-92D3-DA0A3963E6D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D6C9-4D1F-4AE1-B732-C85AFF3EF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263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566" y="1009714"/>
            <a:ext cx="1148225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of Sound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876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6953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Beat</a:t>
            </a:r>
          </a:p>
          <a:p>
            <a:pPr algn="ctr"/>
            <a:endParaRPr lang="en-US" sz="4000" b="1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Beat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is a regular, recurrent pulsation that divides music into equal units of time.</a:t>
            </a:r>
          </a:p>
          <a:p>
            <a:endParaRPr lang="en-US" sz="40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When you clap your hands or tap your foot to music, you are responding to its beat.</a:t>
            </a:r>
          </a:p>
          <a:p>
            <a:endParaRPr lang="en-US" sz="40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note may last a fraction of a beat, an entire beat, or more than a beat.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9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7007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Meter</a:t>
            </a:r>
          </a:p>
          <a:p>
            <a:pPr algn="ctr"/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music we find a repeated pattern of a strong beat plus one or more weaker beats. The organization of beats into regular groups is called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meter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endParaRPr lang="en-US" sz="28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group containing a fixed number of beats is called a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measure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There are several types of meter, which are based on the number of beats in a measure.</a:t>
            </a:r>
          </a:p>
          <a:p>
            <a:endParaRPr lang="en-US" sz="28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When a measure has 2 beats, it is in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duple meter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;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we count 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2, 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2, 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endParaRPr lang="en-US" sz="28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pattern of 3 beats to the measure is known as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triple meter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All waltzes are in triple meter, we count 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23, 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23, etc. </a:t>
            </a:r>
            <a:endParaRPr lang="en-US" sz="2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9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Tempo</a:t>
            </a:r>
          </a:p>
          <a:p>
            <a:endParaRPr lang="en-US" sz="3200" b="1" i="1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Tempo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is the speed of the beat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the basic pace of the music. </a:t>
            </a:r>
          </a:p>
          <a:p>
            <a:endParaRPr lang="en-US" sz="32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fast 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Tempo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is associated with a feeling of energy, drive, and excitement. </a:t>
            </a:r>
          </a:p>
          <a:p>
            <a:endParaRPr lang="en-US" sz="3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slow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empo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often contributes to a solemn, lyrical, or calm mood. </a:t>
            </a:r>
          </a:p>
          <a:p>
            <a:endParaRPr lang="en-US" sz="32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empo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ndication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is usually given at the beginning of a piece. </a:t>
            </a:r>
          </a:p>
          <a:p>
            <a:endParaRPr lang="en-US" sz="3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As with dynamics, the terms that show tempo (at the left) are in Italian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7625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</a:t>
            </a: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Largo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 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slow,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broad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24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ery slow, solemn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Adagio</a:t>
            </a:r>
            <a:r>
              <a:rPr lang="en-US" sz="24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  Slow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Andante</a:t>
            </a:r>
            <a:r>
              <a:rPr lang="en-US" sz="24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Moderately slow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Moderato</a:t>
            </a:r>
            <a:r>
              <a:rPr lang="en-US" sz="24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Moderate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Allegretto</a:t>
            </a:r>
            <a:r>
              <a:rPr lang="en-US" sz="24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Moderately fast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Allegro</a:t>
            </a:r>
            <a:r>
              <a:rPr lang="en-US" sz="24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 Fast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Presto</a:t>
            </a:r>
            <a:r>
              <a:rPr lang="en-US" sz="24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  Very fast</a:t>
            </a:r>
          </a:p>
          <a:p>
            <a:endParaRPr lang="en-US" sz="2400" b="1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 gradual quickening of tempo may be indicated by writing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A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ccelerando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becoming faster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), and a gradual slowing down of tempo by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R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itardando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becoming slower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). </a:t>
            </a:r>
          </a:p>
          <a:p>
            <a:endParaRPr lang="en-US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Accelerando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, especially when combined with a rise in pitch and volume, increases excitement, and a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R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itardando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is associated with less tension and a feeling of conclusion.</a:t>
            </a:r>
            <a:endParaRPr lang="en-US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2400" b="1" dirty="0" smtClean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2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Melody</a:t>
            </a:r>
            <a:endParaRPr lang="en-US" sz="4000" b="1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After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hearing a piece of music, we usually remember its melody best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Melody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is a series of single tones which add up to a recognizable whole. A melody begins, moves, and ends; it has direction, shape, and continuity. The up-and-down movement of its pitches conveys tension and release, expectation and arrival. This is the melodic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curve,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or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line</a:t>
            </a:r>
            <a:r>
              <a:rPr lang="en-US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endParaRPr lang="en-US" sz="2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melody moves by small intervals called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steps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or by larger ones called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leaps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 step is the interval between two adjacent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tones. Any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interval larger than a step is a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leap.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Besides moving up or down by step or leap, a melody may simply repeat the same note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melody’s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distance between its lowest and highest tones. Range may be wide or narrow.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-Melodies written for instruments tend to have a wider range than those for voices, and they often contain wide leaps and rapid notes that would be difficult to sing.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How the tones of a melody are performed can vary its effect, too. Sometimes they are sung or played in a smooth, connected style called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Legato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Or they may be performed in a short, detached manner called </a:t>
            </a:r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Staccato</a:t>
            </a:r>
            <a:r>
              <a:rPr lang="en-U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sz="20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1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6195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Harmony</a:t>
            </a:r>
          </a:p>
          <a:p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When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folksingers accompany themselves on a guitar, they add support, depth, and richness to the melody. We call this 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harmonizing</a:t>
            </a:r>
            <a:r>
              <a:rPr lang="en-US" sz="3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Most music in western culture is a blend of melody and </a:t>
            </a:r>
            <a:r>
              <a:rPr lang="en-US" sz="32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Harmony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endParaRPr lang="en-US" sz="32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Harmony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refers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 the way chords are constructed and how they follow each other. </a:t>
            </a: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0">
              <a:tabLst>
                <a:tab pos="457200" algn="l"/>
              </a:tabLst>
            </a:pPr>
            <a:endParaRPr lang="en-US" sz="32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Chord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is a combination of three or more tones sounded at once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Essentially, a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Chord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is a group of simultaneous tones, and a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Melody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is a series of individual tones heard one after another. </a:t>
            </a:r>
            <a:endParaRPr lang="en-US" sz="32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4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985"/>
            <a:ext cx="121919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Texture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Monophonic Texture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we hear one main melody without accompaniment, the texture is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onophonic.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Homophonic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hear one main melody accompanied by chords, the texture is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omophonic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Polyphonic Texture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Simultaneous performance of two or more melodic lines of relatively equal interest produces the texture called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olyphonic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meaning having many sounds. In polyphony several melodic lines compete for attention.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04414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354432"/>
            <a:ext cx="115214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Sounds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may be perceived as pleasant or unpleasant. </a:t>
            </a:r>
          </a:p>
          <a:p>
            <a:endParaRPr lang="en-US" sz="24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are these sounds that we hear? What is "sound"? What causes it, and how do we hear it?</a:t>
            </a:r>
          </a:p>
          <a:p>
            <a:endParaRPr lang="en-US" sz="24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Sound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begins with the vibration of an object, such as a table that is pounded or a string that is plucked. </a:t>
            </a:r>
          </a:p>
          <a:p>
            <a:endParaRPr lang="en-US" sz="24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vibrations are transmitted to our ears by a 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medium,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which is usually air. </a:t>
            </a:r>
          </a:p>
          <a:p>
            <a:endParaRPr lang="en-US" sz="24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As a result of the vibrations, our eardrums start vibrating too, and 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impulses,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or signals, are transmitted to the brain. There the impulses are selected, organized, and interpreted.</a:t>
            </a:r>
          </a:p>
          <a:p>
            <a:endParaRPr lang="en-US" sz="24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Music is part of this world of sound, an art based on the organization of sounds in time. </a:t>
            </a:r>
            <a:endParaRPr lang="en-US" sz="24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1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509" y="396818"/>
            <a:ext cx="116781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Properties of musical sounds</a:t>
            </a:r>
          </a:p>
          <a:p>
            <a:endParaRPr lang="en-US" sz="40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We distinguish music from other sounds by recognizing the four main properties of musical sounds: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itch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ynamics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one color or Timbre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uration</a:t>
            </a:r>
            <a:endParaRPr lang="en-US" sz="4000" dirty="0">
              <a:solidFill>
                <a:srgbClr val="C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550" y="634297"/>
            <a:ext cx="1193945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en-US" sz="44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Pitch</a:t>
            </a:r>
          </a:p>
          <a:p>
            <a:pPr lvl="0">
              <a:tabLst>
                <a:tab pos="457200" algn="l"/>
              </a:tabLst>
            </a:pPr>
            <a:endParaRPr lang="en-US" sz="2800" b="1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Pitch</a:t>
            </a:r>
            <a:r>
              <a:rPr lang="en-US" sz="28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is the highness or lowness of a sound. </a:t>
            </a:r>
          </a:p>
          <a:p>
            <a:pPr lvl="0">
              <a:tabLst>
                <a:tab pos="457200" algn="l"/>
              </a:tabLst>
            </a:pPr>
            <a:endParaRPr lang="en-US" sz="28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pitch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of a sound is determined by the frequency of its vibrations. </a:t>
            </a:r>
          </a:p>
          <a:p>
            <a:endParaRPr lang="en-US" sz="28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distance between the lowest and highest tones that a voice or instrument can produce is called its 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pitch range,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or simply its </a:t>
            </a:r>
            <a:r>
              <a:rPr lang="en-US" sz="2800" b="1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range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</a:t>
            </a:r>
          </a:p>
          <a:p>
            <a:endParaRPr lang="en-US" sz="28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Though most music we know is based on definite pitches, indefinite pitches such as those made by a bass drum or by cymbals are important as well.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9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486" y="644847"/>
            <a:ext cx="1195251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en-US" sz="4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Dynamics</a:t>
            </a:r>
          </a:p>
          <a:p>
            <a:pPr lvl="0">
              <a:tabLst>
                <a:tab pos="457200" algn="l"/>
              </a:tabLst>
            </a:pP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Dynamics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: Degrees of loudness or softness in music are called </a:t>
            </a:r>
            <a:r>
              <a:rPr lang="en-US" sz="28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dynamics.</a:t>
            </a:r>
            <a:endParaRPr lang="en-US" sz="28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Loudness is related to the amplitude of the vibration that produces the sound.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harder a guitar string is plucked (the farther it moves from the fingerboard), the louder its sound.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When instruments are played more loudly or more softly, or when there is a change in how many instruments are heard, a dynamic change results; such a change may be made either suddenly or gradually.</a:t>
            </a:r>
            <a:endParaRPr lang="en-US" sz="2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1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19" y="508673"/>
            <a:ext cx="1182188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musical notation, dynamics are indicated with the following Italian words and their abbreviations:</a:t>
            </a:r>
          </a:p>
          <a:p>
            <a:pPr indent="457200"/>
            <a:r>
              <a:rPr lang="en-US" sz="28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Pianissimo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</a:t>
            </a:r>
            <a:r>
              <a:rPr lang="en-US" sz="2800" b="1" i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pp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very soft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Piano   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  </a:t>
            </a:r>
            <a:r>
              <a:rPr lang="en-US" sz="2800" b="1" i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soft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Mezzo piano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</a:t>
            </a:r>
            <a:r>
              <a:rPr lang="en-US" sz="2800" b="1" i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mp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Moderately 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soft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Mezzo forte         </a:t>
            </a:r>
            <a:r>
              <a:rPr lang="en-US" sz="2800" b="1" i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mf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Moderately 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loud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Forte  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   </a:t>
            </a:r>
            <a:r>
              <a:rPr lang="en-US" sz="2800" b="1" i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 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Loud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Fortissimo 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</a:t>
            </a:r>
            <a:r>
              <a:rPr lang="en-US" sz="2800" b="1" i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ff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Very loud </a:t>
            </a: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en-US" sz="2800" dirty="0" smtClean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Crescendo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A gradual increase in loudness.  It often creates excitement, particularly when the pitch rises too. </a:t>
            </a: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Decrescendo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gradual decrease in loudness. It can be used to convey a sense of calm.</a:t>
            </a:r>
          </a:p>
          <a:p>
            <a:endParaRPr lang="en-US" dirty="0" smtClean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7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1782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en-US" sz="4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Timbre-Tone Color</a:t>
            </a:r>
          </a:p>
          <a:p>
            <a:pPr lvl="0" algn="ctr">
              <a:tabLst>
                <a:tab pos="457200" algn="l"/>
              </a:tabLst>
            </a:pPr>
            <a:endParaRPr lang="en-US" sz="32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We can tell a trumpet from a flute even when each of them is playing the same tone at the same dynamic level.</a:t>
            </a: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quality that distinguishes them is called </a:t>
            </a:r>
            <a:r>
              <a:rPr lang="en-US" sz="2400" b="1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tone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color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or </a:t>
            </a:r>
            <a:r>
              <a:rPr lang="en-US" sz="2400" b="1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timbre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</a:t>
            </a:r>
          </a:p>
          <a:p>
            <a:endParaRPr lang="en-US" sz="2400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Tone color is described by words like </a:t>
            </a:r>
            <a:r>
              <a:rPr lang="en-US" sz="2400" i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bright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2400" i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dark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2400" i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brilliant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2400" i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mellow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and </a:t>
            </a:r>
            <a:r>
              <a:rPr lang="en-US" sz="2400" i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rich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endParaRPr lang="en-US" sz="2400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changes in dynamics, changes in tone color create variety and contrast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same melody is played by one instrument and then by another, it takes on different expressive effects because of each instruments tone color. On the other hand, a contrast in tone color may be used to highlight a new melody: after violins play a melody, an oboe may present a contrasting one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Tone colors also build a sense of continuity; it is easier to recognize the return of a melody when the same instruments play it each time.</a:t>
            </a:r>
            <a:endParaRPr lang="en-US" sz="2400" i="1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5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886" y="436007"/>
            <a:ext cx="114561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en-US" sz="4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Duration</a:t>
            </a:r>
          </a:p>
          <a:p>
            <a:pPr lvl="0" algn="ctr">
              <a:tabLst>
                <a:tab pos="457200" algn="l"/>
              </a:tabLst>
            </a:pPr>
            <a:endParaRPr lang="en-US" sz="40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Duration</a:t>
            </a:r>
            <a:r>
              <a:rPr lang="en-US" sz="4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is the length of time a pitch, or tone, is sounded.</a:t>
            </a:r>
          </a:p>
          <a:p>
            <a:endParaRPr lang="en-US" sz="4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4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For patterns of duration, the following term is used: </a:t>
            </a:r>
            <a:r>
              <a:rPr lang="en-US" sz="4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Rhythm</a:t>
            </a:r>
            <a:r>
              <a:rPr lang="en-US" sz="4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sz="40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5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691" y="0"/>
            <a:ext cx="117957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en-US" sz="4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Rhythm</a:t>
            </a:r>
          </a:p>
          <a:p>
            <a:pPr lvl="0">
              <a:tabLst>
                <a:tab pos="457200" algn="l"/>
              </a:tabLst>
            </a:pPr>
            <a:endParaRPr lang="en-US" sz="36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tabLst>
                <a:tab pos="457200" algn="l"/>
              </a:tabLst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Rhythm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is the flow of music through tim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be defined as the particular arrangement of note lengths in a piece of music. The rhythm of a melody is an essential feature of its personality. </a:t>
            </a:r>
          </a:p>
          <a:p>
            <a:pPr lvl="0">
              <a:tabLst>
                <a:tab pos="457200" algn="l"/>
              </a:tabLst>
            </a:pPr>
            <a:endParaRPr lang="en-US" sz="280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Rhythm has several interrelated aspects:</a:t>
            </a: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</a:t>
            </a:r>
            <a:r>
              <a:rPr lang="en-US" sz="3200" b="1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1" i="1" dirty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</a:t>
            </a:r>
            <a:r>
              <a:rPr lang="en-US" sz="3200" b="1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1" i="1" dirty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</a:t>
            </a:r>
            <a:r>
              <a:rPr lang="en-US" sz="3200" b="1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empo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9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1248</Words>
  <Application>Microsoft Office PowerPoint</Application>
  <PresentationFormat>Custom</PresentationFormat>
  <Paragraphs>153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Sound</dc:title>
  <dc:creator>wajd</dc:creator>
  <cp:lastModifiedBy>Toshiba</cp:lastModifiedBy>
  <cp:revision>27</cp:revision>
  <dcterms:created xsi:type="dcterms:W3CDTF">2013-02-12T08:37:20Z</dcterms:created>
  <dcterms:modified xsi:type="dcterms:W3CDTF">2014-02-20T22:29:57Z</dcterms:modified>
</cp:coreProperties>
</file>